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i5+uQgMdJ6Xp7ZB+2YhJDvQbs6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47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47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7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47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47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8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48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48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48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68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71.png"/><Relationship Id="rId5" Type="http://schemas.openxmlformats.org/officeDocument/2006/relationships/hyperlink" Target="https://www.youtube.com/watch?v=WtgcMIkoaic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aws.amazon.com/autoscaling/ec2/userguide/ec2-auto-scaling-predictive-scaling.html" TargetMode="External"/><Relationship Id="rId4" Type="http://schemas.openxmlformats.org/officeDocument/2006/relationships/hyperlink" Target="https://docs.aws.amazon.com/autoscaling/ec2/userguide/schedule_time.html#create-sch-actions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aws.amazon.com/autoscaling/ec2/userguide/lifecycle-hooks.html" TargetMode="External"/><Relationship Id="rId4" Type="http://schemas.openxmlformats.org/officeDocument/2006/relationships/image" Target="../media/image67.png"/><Relationship Id="rId5" Type="http://schemas.openxmlformats.org/officeDocument/2006/relationships/hyperlink" Target="https://docs.aws.amazon.com/autoscaling/ec2/userguide/AutoScalingGroupLifecycle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hyperlink" Target="https://docs.aws.amazon.com/autoscaling/ec2/userguide/ec2-auto-scaling-warm-pools.html#add-warm-pool-console" TargetMode="External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aws.amazon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aws.amazon.com/autoscaling/ec2/userguide/what-is-amazon-ec2-auto-scaling.htm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68" y="3085548"/>
            <a:ext cx="6572248" cy="24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/>
        </p:nvSpPr>
        <p:spPr>
          <a:xfrm>
            <a:off x="1200152" y="2370387"/>
            <a:ext cx="7221953" cy="1106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Auto Scaling Group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854" y="5619178"/>
            <a:ext cx="5318825" cy="672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4613" y="3085548"/>
            <a:ext cx="17429387" cy="62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25956" y="9338204"/>
            <a:ext cx="7886700" cy="222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3" y="2254158"/>
            <a:ext cx="11425238" cy="370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264" y="6805613"/>
            <a:ext cx="11425238" cy="478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06325" y="3856130"/>
            <a:ext cx="109156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06325" y="6805613"/>
            <a:ext cx="10915650" cy="143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1200152" y="2370386"/>
            <a:ext cx="5108051" cy="1113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scaling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389" y="3119437"/>
            <a:ext cx="8877300" cy="391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8464" y="7206420"/>
            <a:ext cx="7677150" cy="5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72903" y="5200480"/>
            <a:ext cx="9315448" cy="366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00152" y="2370387"/>
            <a:ext cx="5448298" cy="98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scaling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97" y="3158094"/>
            <a:ext cx="4479103" cy="547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5905" y="3158094"/>
            <a:ext cx="7683557" cy="508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46167" y="4247200"/>
            <a:ext cx="10277372" cy="29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2850" y="8818917"/>
            <a:ext cx="16440150" cy="360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3162439" y="5586248"/>
            <a:ext cx="76768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sudo amazon-linux-extras install epel -y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sudo yum install stress -y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 -c 4</a:t>
            </a: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61" y="1723860"/>
            <a:ext cx="13233825" cy="386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/>
          <p:nvPr/>
        </p:nvSpPr>
        <p:spPr>
          <a:xfrm>
            <a:off x="9067801" y="11964158"/>
            <a:ext cx="49560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7514" y="1723860"/>
            <a:ext cx="8320944" cy="5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7732" y="8250002"/>
            <a:ext cx="13536173" cy="365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>
            <a:off x="9220201" y="7155908"/>
            <a:ext cx="49560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full CPU of instance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9448801" y="11964158"/>
            <a:ext cx="49560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CPU</a:t>
            </a:r>
            <a:endParaRPr/>
          </a:p>
        </p:txBody>
      </p:sp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069" y="2734054"/>
            <a:ext cx="17049498" cy="368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981" y="8039100"/>
            <a:ext cx="141636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200152" y="2370386"/>
            <a:ext cx="7696198" cy="115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Elastic Load Balancer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9936299" y="12044198"/>
            <a:ext cx="429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Target Group</a:t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064" y="3524249"/>
            <a:ext cx="10845620" cy="82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596" y="5931194"/>
            <a:ext cx="9969639" cy="203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9936299" y="12044198"/>
            <a:ext cx="429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ALB</a:t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35" y="3638550"/>
            <a:ext cx="14277965" cy="673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3250" y="4286980"/>
            <a:ext cx="87273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7000874" y="12048796"/>
            <a:ext cx="10172699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Auto Scaling Group to Target Group of ALB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549" y="1703191"/>
            <a:ext cx="6270678" cy="17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550" y="3779642"/>
            <a:ext cx="6270678" cy="414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550" y="8142971"/>
            <a:ext cx="6270677" cy="386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0461" y="1703191"/>
            <a:ext cx="11142278" cy="320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79458" y="5127916"/>
            <a:ext cx="8064283" cy="669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9896475" y="9458324"/>
            <a:ext cx="3762376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ALB</a:t>
            </a: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476" y="3414712"/>
            <a:ext cx="13401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475" y="5557835"/>
            <a:ext cx="134016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4950" y="7734299"/>
            <a:ext cx="134112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51" y="2370387"/>
            <a:ext cx="14525123" cy="931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Scalability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ourier New"/>
              <a:buChar char="o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means that an application / system can handle greater loads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 Scalability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Scalability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00149" y="571498"/>
            <a:ext cx="115633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200151" y="2370387"/>
            <a:ext cx="6971576" cy="908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size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 template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policy</a:t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11025940" y="2370387"/>
            <a:ext cx="8338506" cy="6032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3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lifecycle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SNS (Simple Notification Service)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Monitoring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5365" y="2370387"/>
            <a:ext cx="8786282" cy="666893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1200152" y="2370387"/>
            <a:ext cx="14105214" cy="8567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instances that perform the same function 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Ex: group web app, group backend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health check &amp; scaling policies to automatically scale instances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out (add EC2 instances) to match an increased load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in (remove EC2 instances) to match a decreased load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/ automatic setup</a:t>
            </a:r>
            <a:endParaRPr/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2466975"/>
            <a:ext cx="23802975" cy="8499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9998763" y="11185150"/>
            <a:ext cx="3762376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1200150" y="2370387"/>
            <a:ext cx="15735300" cy="78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size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 template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information to launch an instance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apply to multiple ASGs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2883" y="2370387"/>
            <a:ext cx="5241758" cy="378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1251" y="6967631"/>
            <a:ext cx="9848850" cy="513283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/>
          <p:nvPr/>
        </p:nvSpPr>
        <p:spPr>
          <a:xfrm>
            <a:off x="18602574" y="6381679"/>
            <a:ext cx="3762376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size</a:t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10006888" y="12103012"/>
            <a:ext cx="3762376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Template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200150" y="2370387"/>
            <a:ext cx="17068800" cy="829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types: Launch configuration, Launch template (newer)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Configuration: AMI, Instance Type, EC2 User Data, EBS Volumes, Security groups, Key pair, Version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template: AMI,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Type (Optional)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EC2 User Data, EBS Volumes, Security groups, Key pair,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(Optional)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Version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5675" y="2370387"/>
            <a:ext cx="2686050" cy="8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6422793"/>
            <a:ext cx="10420350" cy="612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1200150" y="2370387"/>
            <a:ext cx="13373100" cy="29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be modified after creation 🡺 create new version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ASG can override instance type of Configuration template </a:t>
            </a: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775" y="7080255"/>
            <a:ext cx="8743950" cy="278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223" y="4362448"/>
            <a:ext cx="9456656" cy="822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200150" y="2370387"/>
            <a:ext cx="22821900" cy="441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purchase options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options: 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Adhere to launch template: Launch on-demand &amp; spot instance according to the Configuration template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purchase options and instance types: Launch a fleet of on-demand and spot instances with different instance types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612" y="6915150"/>
            <a:ext cx="18400513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200150" y="2370387"/>
            <a:ext cx="21831300" cy="239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check: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 Auto scaling group health check (always enable) &amp; ELB health check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50" y="5112154"/>
            <a:ext cx="8953072" cy="67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6762" y="7430933"/>
            <a:ext cx="8715375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/>
          <p:nvPr/>
        </p:nvSpPr>
        <p:spPr>
          <a:xfrm>
            <a:off x="5119686" y="11964361"/>
            <a:ext cx="3762376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</a:t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14673261" y="11964361"/>
            <a:ext cx="3762376" cy="585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1200150" y="2370387"/>
            <a:ext cx="11068050" cy="6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policy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current instance levels at all times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types: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scaling</a:t>
            </a:r>
            <a:endParaRPr/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It is possible to manually change the config at any time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5287" y="2370387"/>
            <a:ext cx="7026283" cy="4944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/>
          <p:nvPr/>
        </p:nvSpPr>
        <p:spPr>
          <a:xfrm>
            <a:off x="14921710" y="7315200"/>
            <a:ext cx="84534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889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Maintaining a fixed number of instances</a:t>
            </a:r>
            <a:endParaRPr/>
          </a:p>
          <a:p>
            <a:pPr indent="0" lvl="2" marL="889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(set Desired capacity = Minimum capacity = Maximum capacity)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/>
        </p:nvSpPr>
        <p:spPr>
          <a:xfrm>
            <a:off x="1200151" y="2370387"/>
            <a:ext cx="12668249" cy="5666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 Scalability (Next lesson)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means increasing/decreasing the size of the instance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limit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non distributed systems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RDS, ElastiCache, ….</a:t>
            </a:r>
            <a:endParaRPr/>
          </a:p>
        </p:txBody>
      </p:sp>
      <p:sp>
        <p:nvSpPr>
          <p:cNvPr id="46" name="Google Shape;46;p3"/>
          <p:cNvSpPr txBox="1"/>
          <p:nvPr/>
        </p:nvSpPr>
        <p:spPr>
          <a:xfrm>
            <a:off x="1200149" y="571498"/>
            <a:ext cx="115633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" name="Google Shape;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7047" y="2370388"/>
            <a:ext cx="2610443" cy="33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"/>
          <p:cNvSpPr txBox="1"/>
          <p:nvPr/>
        </p:nvSpPr>
        <p:spPr>
          <a:xfrm>
            <a:off x="1200151" y="8374145"/>
            <a:ext cx="17545049" cy="443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Scalability (This lesson)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means increasing/decreasing the number of instances / systems for your application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distributed systems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web applications / modern applications, ….</a:t>
            </a:r>
            <a:endParaRPr/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02715" y="2370387"/>
            <a:ext cx="3847203" cy="643564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>
            <a:off x="14364445" y="5935339"/>
            <a:ext cx="40556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 Scalability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9198493" y="8782813"/>
            <a:ext cx="40556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Scalability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1200150" y="2370387"/>
            <a:ext cx="11601450" cy="319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scaling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demand (capacity) 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with CloudWatch Alarm to detect threshold</a:t>
            </a:r>
            <a:endParaRPr/>
          </a:p>
          <a:p>
            <a:pPr indent="0" lvl="1" marL="444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3317" y="5574054"/>
            <a:ext cx="7848600" cy="662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1200150" y="2370387"/>
            <a:ext cx="12448697" cy="4220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types: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tracking scaling: based on CPU, Network, request count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scaling: Support single scaling adjustment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scaling: Support list of scaling adjustments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44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7428" y="2370387"/>
            <a:ext cx="7566286" cy="590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578" y="6343650"/>
            <a:ext cx="8709022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17322935" y="8500912"/>
            <a:ext cx="53752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https://www.youtube.com/watch?v=WtgcMIkoaic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200150" y="8199688"/>
            <a:ext cx="15621000" cy="452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auto scale based on a custom metric (ex: number of connected users)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Send custom metric from application on EC2 to CloudWatch (PutMetric API)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Create CloudWatch alarm to react to low/high values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3. Use the CloudWatch alarm as the scaling policy for ASG</a:t>
            </a:r>
            <a:endParaRPr/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1200150" y="2370387"/>
            <a:ext cx="11832944" cy="1003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scaling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develops AI that automatically detects how to scaling (based on data on cloudwatch)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37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Scheduled scaling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schedule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Usecase: you know your visitors patterns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44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8850" y="1485900"/>
            <a:ext cx="10458370" cy="365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82537" y="5874723"/>
            <a:ext cx="5610995" cy="6234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17006847" y="5248377"/>
            <a:ext cx="37623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scaling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17006847" y="12109162"/>
            <a:ext cx="37623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Scheduled scaling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1200150" y="2370387"/>
            <a:ext cx="22612350" cy="3820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Cooldown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time for the instance to start up (the software setup is done), Reduce the cooldown period 🡺 serving request fasters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cooldown value = 0, CloudWatch metric has reached the threshold, then CloudWatch Alarm will trigger to start multiple new instances at the same time</a:t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575" y="6191250"/>
            <a:ext cx="8419891" cy="597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65668" y="5755824"/>
            <a:ext cx="5627232" cy="561613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/>
          <p:nvPr/>
        </p:nvSpPr>
        <p:spPr>
          <a:xfrm>
            <a:off x="12178734" y="11395735"/>
            <a:ext cx="88011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the cooldown period, the ASG will not launch or terminate additional instances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1200150" y="2370387"/>
            <a:ext cx="19640550" cy="5783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Termination policies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Default Termination Policy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AZ which has the most number of instances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are multiple instances in the AZ to choose from, delete the one with the oldest launch configuration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ASG tries the balance the number of instances across AZ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8563" y="7458417"/>
            <a:ext cx="8817875" cy="450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072" y="7943849"/>
            <a:ext cx="9362970" cy="4503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4334292" y="12040890"/>
            <a:ext cx="61664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Termination Policy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1200150" y="2370387"/>
            <a:ext cx="14992350" cy="76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lifecycle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Hooks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have the ability to perform extra steps before the instance goes in service (Pending state)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have the ability to perform some actions before the instance is terminated (Terminating state)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4163" y="2370387"/>
            <a:ext cx="8774793" cy="5944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/>
          <p:nvPr/>
        </p:nvSpPr>
        <p:spPr>
          <a:xfrm>
            <a:off x="15621706" y="8315085"/>
            <a:ext cx="84772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https://docs.aws.amazon.com/autoscaling/ec2/userguide/AutoScalingGroupLifecycle.html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1200150" y="2370387"/>
            <a:ext cx="15087600" cy="4792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Warm pool (warm start)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Pre-initialized EC2 instances, Using for long-initialized instances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notification when instance launch, terminate, ...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4358" y="2370387"/>
            <a:ext cx="6705983" cy="681524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/>
          <p:nvPr/>
        </p:nvSpPr>
        <p:spPr>
          <a:xfrm>
            <a:off x="18411824" y="9246233"/>
            <a:ext cx="4591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warm pool: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232" y="7280038"/>
            <a:ext cx="7401720" cy="510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200150" y="2370387"/>
            <a:ext cx="19640550" cy="2068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55" y="5081736"/>
            <a:ext cx="12587545" cy="4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4950" y="5081736"/>
            <a:ext cx="11449050" cy="483706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/>
          <p:nvPr/>
        </p:nvSpPr>
        <p:spPr>
          <a:xfrm>
            <a:off x="3405051" y="9659475"/>
            <a:ext cx="4591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16249650" y="9811875"/>
            <a:ext cx="45910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1200151" y="2370386"/>
            <a:ext cx="21736049" cy="10370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means that an application / system can handle greater loads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 Scalability: Increase/decrease instance size = scale up/down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Scalability: Increase/decrease number of instances (= scale out/in)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ASG make sure the available EC2 is working, contains instances that perform the same function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turn on/off the instance when overloaded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Free, pay for the underlying resources being launched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both spot instance + on-demand instance for reducing cost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unstable application, Web Application, Distributed Application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49" y="571498"/>
            <a:ext cx="115633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1200151" y="2370387"/>
            <a:ext cx="19241502" cy="10274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Scalability for EC2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 Scaling: Increase/decrease instance size (= scale up/down)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From: t2.nano - 0.5G of RAM, 1 vCPU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To: u-12tb1.metal – 12.3 TB of RAM, 448 vCPUs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Scaling: Increase/decrease number of instances (= scale out/in)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&amp; Load Balancer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1200151" y="2370386"/>
            <a:ext cx="23183849" cy="10370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size: desired capacity, minimum capacity, maximum capacity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 template: Launch configuration/Launch template (newer), Cannot modify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Check: Auto scaling group health check (always enable) &amp; ELB health check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policy: Manual scaling, Dynamic scaling, Predictive scaling, Scheduled scaling, other (Cooldown, Termination policies)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lifecycle: Lifecycle Hooks, Warm pool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SNS, Activity &amp; Monitoring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services: ELB, CloudWatch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/>
        </p:nvSpPr>
        <p:spPr>
          <a:xfrm>
            <a:off x="1374774" y="514346"/>
            <a:ext cx="11731626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b="1" i="0" lang="en-US" sz="57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</a:t>
            </a:r>
            <a:endParaRPr b="1" i="0" sz="57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1857376" y="2335126"/>
            <a:ext cx="14737292" cy="267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Char char="⮚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1200152" y="2370387"/>
            <a:ext cx="20998112" cy="3954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ASG make sure the available EC2 is working 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can config the instance to automatically turn on/off the instance when overloaded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free, pay for the underlying resources being launched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1611229" y="12089898"/>
            <a:ext cx="205870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https://docs.aws.amazon.com/autoscaling/ec2/userguide/what-is-amazon-ec2-auto-scaling.html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199" y="5832360"/>
            <a:ext cx="12675519" cy="6001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1200152" y="2370387"/>
            <a:ext cx="5190072" cy="1389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Usecases 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302" y="5130514"/>
            <a:ext cx="5835166" cy="37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769" y="3759476"/>
            <a:ext cx="4358391" cy="536810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/>
          <p:nvPr/>
        </p:nvSpPr>
        <p:spPr>
          <a:xfrm>
            <a:off x="6338626" y="9201238"/>
            <a:ext cx="1101667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Application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(capacity rebalancing)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both spot instance + on-demand instance for reducing cost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340302" y="8991474"/>
            <a:ext cx="634497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has unstable traffic Ex: the sale event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2436" y="3283770"/>
            <a:ext cx="7389584" cy="64658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/>
          <p:nvPr/>
        </p:nvSpPr>
        <p:spPr>
          <a:xfrm>
            <a:off x="16943663" y="9776305"/>
            <a:ext cx="69071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Application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1200152" y="2370386"/>
            <a:ext cx="12630148" cy="8983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Security Group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Launch Template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Auto Scaling Group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scaling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scaling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Elastic Load Balancer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8"/>
          <p:cNvSpPr txBox="1"/>
          <p:nvPr/>
        </p:nvSpPr>
        <p:spPr>
          <a:xfrm>
            <a:off x="1200152" y="2370386"/>
            <a:ext cx="6476998" cy="1020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Security Group</a:t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9764849" y="8634248"/>
            <a:ext cx="429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all traffic </a:t>
            </a:r>
            <a:endParaRPr/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917" y="4000500"/>
            <a:ext cx="1141095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 Group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1200152" y="2370387"/>
            <a:ext cx="7221953" cy="1106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Launch Template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74" y="5140108"/>
            <a:ext cx="8048245" cy="255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1074" y="10388022"/>
            <a:ext cx="13710339" cy="20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2105" y="2923756"/>
            <a:ext cx="15295145" cy="721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